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56" r:id="rId2"/>
    <p:sldId id="257" r:id="rId3"/>
    <p:sldId id="265" r:id="rId4"/>
    <p:sldId id="264" r:id="rId5"/>
    <p:sldId id="269" r:id="rId6"/>
    <p:sldId id="259" r:id="rId7"/>
    <p:sldId id="261" r:id="rId8"/>
    <p:sldId id="262" r:id="rId9"/>
    <p:sldId id="268" r:id="rId10"/>
    <p:sldId id="271" r:id="rId11"/>
    <p:sldId id="272" r:id="rId12"/>
    <p:sldId id="273" r:id="rId13"/>
    <p:sldId id="274" r:id="rId14"/>
    <p:sldId id="267" r:id="rId15"/>
    <p:sldId id="270" r:id="rId1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jTDe9fhgZxBE4aeQYWlxb2wKn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A386A8-A27A-47B0-982A-DF8FE770AE0B}">
  <a:tblStyle styleId="{16A386A8-A27A-47B0-982A-DF8FE770AE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E3FEC67-9AC3-41C0-AECD-7CD26A3F605B}" styleName="Table_1">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90" d="100"/>
          <a:sy n="90" d="100"/>
        </p:scale>
        <p:origin x="1013"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2" name="Google Shape;4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50" name="Google Shape;5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 name="Google Shape;5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7737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3" name="Google Shape;8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1" name="Google Shape;9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10/23/2024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4">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4">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4">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5">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w3schools.com/css/default.asp"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Times New Roman"/>
                <a:ea typeface="Times New Roman"/>
                <a:cs typeface="Times New Roman"/>
                <a:sym typeface="Times New Roman"/>
              </a:rPr>
              <a:pPr marL="0" lvl="0" indent="0" algn="r" rtl="0">
                <a:lnSpc>
                  <a:spcPct val="100000"/>
                </a:lnSpc>
                <a:spcBef>
                  <a:spcPts val="0"/>
                </a:spcBef>
                <a:spcAft>
                  <a:spcPts val="0"/>
                </a:spcAft>
                <a:buSzPts val="1200"/>
                <a:buNone/>
              </a:pPr>
              <a:t>1</a:t>
            </a:fld>
            <a:endParaRPr>
              <a:latin typeface="Times New Roman"/>
              <a:ea typeface="Times New Roman"/>
              <a:cs typeface="Times New Roman"/>
              <a:sym typeface="Times New Roman"/>
            </a:endParaRPr>
          </a:p>
        </p:txBody>
      </p:sp>
      <p:sp>
        <p:nvSpPr>
          <p:cNvPr id="46" name="Google Shape;46;p10"/>
          <p:cNvSpPr txBox="1"/>
          <p:nvPr/>
        </p:nvSpPr>
        <p:spPr>
          <a:xfrm>
            <a:off x="-153370" y="1973143"/>
            <a:ext cx="9144000" cy="4506015"/>
          </a:xfrm>
          <a:prstGeom prst="rect">
            <a:avLst/>
          </a:prstGeom>
          <a:noFill/>
          <a:ln>
            <a:noFill/>
          </a:ln>
        </p:spPr>
        <p:txBody>
          <a:bodyPr spcFirstLastPara="1" wrap="square" lIns="91425" tIns="331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2800" b="1" i="0" u="none" strike="noStrike" cap="none" dirty="0">
              <a:solidFill>
                <a:srgbClr val="00206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6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lang="en-US" sz="3600" b="1" dirty="0">
              <a:solidFill>
                <a:srgbClr val="FF0000"/>
              </a:solidFill>
              <a:latin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lang="en-IN" sz="3600" b="1" dirty="0">
              <a:solidFill>
                <a:srgbClr val="FF0000"/>
              </a:solidFill>
              <a:latin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r>
              <a:rPr lang="en-US" sz="2400" b="1" i="0" u="none" strike="noStrike" cap="none" dirty="0">
                <a:solidFill>
                  <a:srgbClr val="FF0000"/>
                </a:solidFill>
                <a:latin typeface="Times New Roman"/>
                <a:ea typeface="Times New Roman"/>
                <a:cs typeface="Times New Roman"/>
                <a:sym typeface="Times New Roman"/>
              </a:rPr>
              <a:t>TRAVEL BLOG</a:t>
            </a: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r>
              <a:rPr lang="en-US" sz="1800" b="1" dirty="0" err="1">
                <a:solidFill>
                  <a:schemeClr val="dk2"/>
                </a:solidFill>
                <a:latin typeface="Times New Roman" panose="02020603050405020304" pitchFamily="18" charset="0"/>
                <a:cs typeface="Times New Roman" panose="02020603050405020304" pitchFamily="18" charset="0"/>
                <a:sym typeface="Times New Roman"/>
              </a:rPr>
              <a:t>Anjali</a:t>
            </a:r>
            <a:r>
              <a:rPr lang="en-US" sz="1800" b="1" dirty="0">
                <a:solidFill>
                  <a:schemeClr val="dk2"/>
                </a:solidFill>
                <a:latin typeface="Times New Roman" panose="02020603050405020304" pitchFamily="18" charset="0"/>
                <a:cs typeface="Times New Roman" panose="02020603050405020304" pitchFamily="18" charset="0"/>
                <a:sym typeface="Times New Roman"/>
              </a:rPr>
              <a:t> </a:t>
            </a:r>
            <a:r>
              <a:rPr lang="en-US" sz="1800" b="1" dirty="0" err="1">
                <a:solidFill>
                  <a:schemeClr val="dk2"/>
                </a:solidFill>
                <a:latin typeface="Times New Roman" panose="02020603050405020304" pitchFamily="18" charset="0"/>
                <a:cs typeface="Times New Roman" panose="02020603050405020304" pitchFamily="18" charset="0"/>
                <a:sym typeface="Times New Roman"/>
              </a:rPr>
              <a:t>Saini</a:t>
            </a:r>
            <a:r>
              <a:rPr lang="en-US" sz="1800" b="1" dirty="0">
                <a:solidFill>
                  <a:schemeClr val="dk2"/>
                </a:solidFill>
                <a:latin typeface="Times New Roman" panose="02020603050405020304" pitchFamily="18" charset="0"/>
                <a:cs typeface="Times New Roman" panose="02020603050405020304" pitchFamily="18" charset="0"/>
                <a:sym typeface="Times New Roman"/>
              </a:rPr>
              <a:t> -2310990197</a:t>
            </a:r>
            <a:endParaRPr lang="en-US"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3200"/>
              <a:buFont typeface="Arial"/>
              <a:buNone/>
            </a:pPr>
            <a:r>
              <a:rPr lang="en-US" sz="1800" b="1" dirty="0" err="1">
                <a:solidFill>
                  <a:schemeClr val="dk2"/>
                </a:solidFill>
                <a:latin typeface="Times New Roman" panose="02020603050405020304" pitchFamily="18" charset="0"/>
                <a:cs typeface="Times New Roman" panose="02020603050405020304" pitchFamily="18" charset="0"/>
                <a:sym typeface="Times New Roman"/>
              </a:rPr>
              <a:t>Anvesha</a:t>
            </a:r>
            <a:r>
              <a:rPr lang="en-US" sz="1800" b="1" dirty="0">
                <a:solidFill>
                  <a:schemeClr val="dk2"/>
                </a:solidFill>
                <a:latin typeface="Times New Roman" panose="02020603050405020304" pitchFamily="18" charset="0"/>
                <a:cs typeface="Times New Roman" panose="02020603050405020304" pitchFamily="18" charset="0"/>
                <a:sym typeface="Times New Roman"/>
              </a:rPr>
              <a:t> </a:t>
            </a:r>
            <a:r>
              <a:rPr lang="en-US" sz="1800" b="1" dirty="0" err="1">
                <a:solidFill>
                  <a:schemeClr val="dk2"/>
                </a:solidFill>
                <a:latin typeface="Times New Roman" panose="02020603050405020304" pitchFamily="18" charset="0"/>
                <a:cs typeface="Times New Roman" panose="02020603050405020304" pitchFamily="18" charset="0"/>
                <a:sym typeface="Times New Roman"/>
              </a:rPr>
              <a:t>Jagga</a:t>
            </a:r>
            <a:r>
              <a:rPr lang="en-US" sz="1800" b="1" dirty="0">
                <a:solidFill>
                  <a:schemeClr val="dk2"/>
                </a:solidFill>
                <a:latin typeface="Times New Roman" panose="02020603050405020304" pitchFamily="18" charset="0"/>
                <a:cs typeface="Times New Roman" panose="02020603050405020304" pitchFamily="18" charset="0"/>
                <a:sym typeface="Times New Roman"/>
              </a:rPr>
              <a:t> – 2310990207</a:t>
            </a:r>
            <a:endParaRPr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en-US" sz="1800" b="1" dirty="0" err="1">
                <a:solidFill>
                  <a:schemeClr val="dk2"/>
                </a:solidFill>
                <a:latin typeface="Times New Roman" panose="02020603050405020304" pitchFamily="18" charset="0"/>
                <a:cs typeface="Times New Roman" panose="02020603050405020304" pitchFamily="18" charset="0"/>
                <a:sym typeface="Times New Roman"/>
              </a:rPr>
              <a:t>Arpita</a:t>
            </a:r>
            <a:r>
              <a:rPr lang="en-US" sz="1800" b="1" dirty="0">
                <a:solidFill>
                  <a:schemeClr val="dk2"/>
                </a:solidFill>
                <a:latin typeface="Times New Roman" panose="02020603050405020304" pitchFamily="18" charset="0"/>
                <a:cs typeface="Times New Roman" panose="02020603050405020304" pitchFamily="18" charset="0"/>
                <a:sym typeface="Times New Roman"/>
              </a:rPr>
              <a:t> – 2310990213</a:t>
            </a:r>
          </a:p>
          <a:p>
            <a:pPr marL="0" marR="0" lvl="0" indent="0" algn="ctr" rtl="0">
              <a:lnSpc>
                <a:spcPct val="100000"/>
              </a:lnSpc>
              <a:spcBef>
                <a:spcPts val="0"/>
              </a:spcBef>
              <a:spcAft>
                <a:spcPts val="0"/>
              </a:spcAft>
              <a:buNone/>
            </a:pPr>
            <a:r>
              <a:rPr lang="en-US" sz="1800" b="1" dirty="0" err="1">
                <a:solidFill>
                  <a:schemeClr val="dk2"/>
                </a:solidFill>
                <a:latin typeface="Times New Roman" panose="02020603050405020304" pitchFamily="18" charset="0"/>
                <a:cs typeface="Times New Roman" panose="02020603050405020304" pitchFamily="18" charset="0"/>
                <a:sym typeface="Times New Roman"/>
              </a:rPr>
              <a:t>Arshita</a:t>
            </a:r>
            <a:r>
              <a:rPr lang="en-US" sz="1800" b="1" dirty="0">
                <a:solidFill>
                  <a:schemeClr val="dk2"/>
                </a:solidFill>
                <a:latin typeface="Times New Roman" panose="02020603050405020304" pitchFamily="18" charset="0"/>
                <a:cs typeface="Times New Roman" panose="02020603050405020304" pitchFamily="18" charset="0"/>
                <a:sym typeface="Times New Roman"/>
              </a:rPr>
              <a:t> </a:t>
            </a:r>
            <a:r>
              <a:rPr lang="en-US" sz="1800" b="1" dirty="0" err="1">
                <a:solidFill>
                  <a:schemeClr val="dk2"/>
                </a:solidFill>
                <a:latin typeface="Times New Roman" panose="02020603050405020304" pitchFamily="18" charset="0"/>
                <a:cs typeface="Times New Roman" panose="02020603050405020304" pitchFamily="18" charset="0"/>
                <a:sym typeface="Times New Roman"/>
              </a:rPr>
              <a:t>Mahajan</a:t>
            </a:r>
            <a:r>
              <a:rPr lang="en-US" sz="1800" b="1" dirty="0">
                <a:solidFill>
                  <a:schemeClr val="dk2"/>
                </a:solidFill>
                <a:latin typeface="Times New Roman" panose="02020603050405020304" pitchFamily="18" charset="0"/>
                <a:cs typeface="Times New Roman" panose="02020603050405020304" pitchFamily="18" charset="0"/>
                <a:sym typeface="Times New Roman"/>
              </a:rPr>
              <a:t> -2310990215</a:t>
            </a:r>
          </a:p>
          <a:p>
            <a:pPr marL="0" marR="0" lvl="0" indent="0" algn="ctr" rtl="0">
              <a:lnSpc>
                <a:spcPct val="100000"/>
              </a:lnSpc>
              <a:spcBef>
                <a:spcPts val="0"/>
              </a:spcBef>
              <a:spcAft>
                <a:spcPts val="0"/>
              </a:spcAft>
              <a:buNone/>
            </a:pPr>
            <a:endParaRPr lang="en-US" sz="1800" b="1" dirty="0">
              <a:solidFill>
                <a:schemeClr val="dk2"/>
              </a:solidFill>
              <a:latin typeface="Times New Roman" panose="02020603050405020304" pitchFamily="18" charset="0"/>
              <a:cs typeface="Times New Roman" panose="02020603050405020304" pitchFamily="18" charset="0"/>
              <a:sym typeface="Times New Roman"/>
            </a:endParaRPr>
          </a:p>
          <a:p>
            <a:pPr marL="0" marR="0" lvl="0" indent="0" algn="ctr" rtl="0">
              <a:lnSpc>
                <a:spcPct val="100000"/>
              </a:lnSpc>
              <a:spcBef>
                <a:spcPts val="0"/>
              </a:spcBef>
              <a:spcAft>
                <a:spcPts val="0"/>
              </a:spcAft>
              <a:buNone/>
            </a:pPr>
            <a:endParaRPr lang="en-US" sz="1800" b="1" dirty="0">
              <a:solidFill>
                <a:schemeClr val="dk2"/>
              </a:solidFill>
              <a:latin typeface="Times New Roman" panose="02020603050405020304" pitchFamily="18" charset="0"/>
              <a:cs typeface="Times New Roman" panose="02020603050405020304" pitchFamily="18" charset="0"/>
              <a:sym typeface="Times New Roman"/>
            </a:endParaRPr>
          </a:p>
          <a:p>
            <a:pPr marL="0" marR="0" lvl="0" indent="0" algn="ctr" rtl="0">
              <a:lnSpc>
                <a:spcPct val="100000"/>
              </a:lnSpc>
              <a:spcBef>
                <a:spcPts val="0"/>
              </a:spcBef>
              <a:spcAft>
                <a:spcPts val="0"/>
              </a:spcAft>
              <a:buNone/>
            </a:pPr>
            <a:r>
              <a:rPr lang="en-US" sz="1800" b="1" dirty="0">
                <a:solidFill>
                  <a:schemeClr val="dk2"/>
                </a:solidFill>
                <a:latin typeface="Times New Roman" panose="02020603050405020304" pitchFamily="18" charset="0"/>
                <a:cs typeface="Times New Roman" panose="02020603050405020304" pitchFamily="18" charset="0"/>
                <a:sym typeface="Times New Roman"/>
              </a:rPr>
              <a:t>                                                </a:t>
            </a:r>
            <a:endParaRPr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endParaRPr sz="1800" b="1" i="0" u="none" strike="noStrike" cap="none" dirty="0">
              <a:solidFill>
                <a:schemeClr val="dk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1800" b="1" i="0" u="none" strike="noStrike" cap="none" dirty="0">
              <a:solidFill>
                <a:schemeClr val="dk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b="1" i="0" u="none" strike="noStrike" cap="none" dirty="0">
                <a:solidFill>
                  <a:schemeClr val="dk2"/>
                </a:solidFill>
                <a:latin typeface="Times New Roman"/>
                <a:ea typeface="Times New Roman"/>
                <a:cs typeface="Times New Roman"/>
                <a:sym typeface="Times New Roman"/>
              </a:rPr>
              <a:t>Class Group: G3                                            Project Group (PG) No.:  PG7</a:t>
            </a:r>
            <a:endParaRPr sz="1800" b="1" i="0" u="none" strike="noStrike" cap="none" dirty="0">
              <a:solidFill>
                <a:schemeClr val="dk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1800" b="1" i="0" u="none" strike="noStrike" cap="none" dirty="0">
              <a:solidFill>
                <a:schemeClr val="dk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1800" b="1" i="0" u="none" strike="noStrike" cap="none" dirty="0">
              <a:solidFill>
                <a:schemeClr val="dk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b="1" i="0" u="none" strike="noStrike" cap="none" dirty="0">
                <a:solidFill>
                  <a:srgbClr val="C00000"/>
                </a:solidFill>
                <a:latin typeface="Times New Roman"/>
                <a:ea typeface="Times New Roman"/>
                <a:cs typeface="Times New Roman"/>
                <a:sym typeface="Times New Roman"/>
              </a:rPr>
              <a:t>Project Guide Name</a:t>
            </a:r>
            <a:r>
              <a:rPr lang="en-US" sz="1800" b="1" dirty="0">
                <a:solidFill>
                  <a:schemeClr val="accent1">
                    <a:lumMod val="75000"/>
                  </a:schemeClr>
                </a:solidFill>
                <a:latin typeface="Times New Roman"/>
                <a:ea typeface="Times New Roman"/>
                <a:cs typeface="Times New Roman"/>
                <a:sym typeface="Times New Roman"/>
              </a:rPr>
              <a:t>:</a:t>
            </a:r>
            <a:endParaRPr lang="en-US" sz="1800" b="1" i="0" u="none" strike="noStrike" cap="none" dirty="0">
              <a:solidFill>
                <a:schemeClr val="accent1">
                  <a:lumMod val="75000"/>
                </a:schemeClr>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b="1" dirty="0">
                <a:solidFill>
                  <a:schemeClr val="accent1">
                    <a:lumMod val="75000"/>
                  </a:schemeClr>
                </a:solidFill>
                <a:ea typeface="Times New Roman"/>
              </a:rPr>
              <a:t>Mr. </a:t>
            </a:r>
            <a:r>
              <a:rPr lang="en-US" sz="1800" b="1" dirty="0" err="1">
                <a:solidFill>
                  <a:schemeClr val="accent1">
                    <a:lumMod val="75000"/>
                  </a:schemeClr>
                </a:solidFill>
                <a:ea typeface="Times New Roman"/>
              </a:rPr>
              <a:t>Sachin</a:t>
            </a:r>
            <a:r>
              <a:rPr lang="en-US" sz="1800" b="1" dirty="0">
                <a:solidFill>
                  <a:schemeClr val="accent1">
                    <a:lumMod val="75000"/>
                  </a:schemeClr>
                </a:solidFill>
                <a:ea typeface="Times New Roman"/>
              </a:rPr>
              <a:t> </a:t>
            </a:r>
            <a:r>
              <a:rPr lang="en-US" sz="1800" b="1" dirty="0" err="1">
                <a:solidFill>
                  <a:schemeClr val="accent1">
                    <a:lumMod val="75000"/>
                  </a:schemeClr>
                </a:solidFill>
                <a:ea typeface="Times New Roman"/>
              </a:rPr>
              <a:t>Garg</a:t>
            </a:r>
            <a:endParaRPr sz="1800" b="1" i="0" u="none" strike="noStrike" cap="none" dirty="0">
              <a:solidFill>
                <a:schemeClr val="dk2"/>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000"/>
              <a:buFont typeface="Arial"/>
              <a:buNone/>
            </a:pPr>
            <a:endParaRPr sz="4000" b="1" i="0" u="none" strike="noStrike" cap="none" dirty="0">
              <a:solidFill>
                <a:schemeClr val="dk1"/>
              </a:solidFill>
              <a:latin typeface="Times New Roman"/>
              <a:ea typeface="Times New Roman"/>
              <a:cs typeface="Times New Roman"/>
              <a:sym typeface="Times New Roman"/>
            </a:endParaRPr>
          </a:p>
        </p:txBody>
      </p:sp>
      <p:sp>
        <p:nvSpPr>
          <p:cNvPr id="47" name="Google Shape;47;p10"/>
          <p:cNvSpPr txBox="1"/>
          <p:nvPr/>
        </p:nvSpPr>
        <p:spPr>
          <a:xfrm>
            <a:off x="1694662" y="1272517"/>
            <a:ext cx="5184406" cy="5077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2700" b="1" dirty="0">
                <a:solidFill>
                  <a:srgbClr val="002060"/>
                </a:solidFill>
                <a:latin typeface="Times New Roman"/>
                <a:cs typeface="Times New Roman"/>
                <a:sym typeface="Times New Roman"/>
              </a:rPr>
              <a:t>FRONT END ENGINEERING-II</a:t>
            </a:r>
            <a:endParaRPr sz="2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4FBB0E-AFDD-F9E6-91B5-49FBBA26A1C6}"/>
              </a:ext>
            </a:extLst>
          </p:cNvPr>
          <p:cNvSpPr>
            <a:spLocks noGrp="1"/>
          </p:cNvSpPr>
          <p:nvPr>
            <p:ph type="sldNum" sz="quarter" idx="12"/>
          </p:nvPr>
        </p:nvSpPr>
        <p:spPr/>
        <p:txBody>
          <a:bodyPr/>
          <a:lstStyle/>
          <a:p>
            <a:fld id="{0F8887D6-2A35-42AC-99C1-5E14D32EE4CF}" type="slidenum">
              <a:rPr lang="en-US" smtClean="0"/>
              <a:pPr/>
              <a:t>10</a:t>
            </a:fld>
            <a:endParaRPr lang="en-US"/>
          </a:p>
        </p:txBody>
      </p:sp>
      <p:pic>
        <p:nvPicPr>
          <p:cNvPr id="5" name="Picture 4">
            <a:extLst>
              <a:ext uri="{FF2B5EF4-FFF2-40B4-BE49-F238E27FC236}">
                <a16:creationId xmlns:a16="http://schemas.microsoft.com/office/drawing/2014/main" id="{7341C7F8-98CB-8240-9644-85AE7C9C4C2B}"/>
              </a:ext>
            </a:extLst>
          </p:cNvPr>
          <p:cNvPicPr>
            <a:picLocks noChangeAspect="1"/>
          </p:cNvPicPr>
          <p:nvPr/>
        </p:nvPicPr>
        <p:blipFill>
          <a:blip r:embed="rId2"/>
          <a:stretch>
            <a:fillRect/>
          </a:stretch>
        </p:blipFill>
        <p:spPr>
          <a:xfrm>
            <a:off x="2004041" y="921403"/>
            <a:ext cx="4633826" cy="5434947"/>
          </a:xfrm>
          <a:prstGeom prst="rect">
            <a:avLst/>
          </a:prstGeom>
        </p:spPr>
      </p:pic>
    </p:spTree>
    <p:extLst>
      <p:ext uri="{BB962C8B-B14F-4D97-AF65-F5344CB8AC3E}">
        <p14:creationId xmlns:p14="http://schemas.microsoft.com/office/powerpoint/2010/main" val="3950209447"/>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C15482-1A3F-9A6B-4949-EB98D776A760}"/>
              </a:ext>
            </a:extLst>
          </p:cNvPr>
          <p:cNvSpPr>
            <a:spLocks noGrp="1"/>
          </p:cNvSpPr>
          <p:nvPr>
            <p:ph type="sldNum" sz="quarter" idx="12"/>
          </p:nvPr>
        </p:nvSpPr>
        <p:spPr/>
        <p:txBody>
          <a:bodyPr/>
          <a:lstStyle/>
          <a:p>
            <a:fld id="{0F8887D6-2A35-42AC-99C1-5E14D32EE4CF}" type="slidenum">
              <a:rPr lang="en-US" smtClean="0"/>
              <a:pPr/>
              <a:t>11</a:t>
            </a:fld>
            <a:endParaRPr lang="en-US"/>
          </a:p>
        </p:txBody>
      </p:sp>
      <p:pic>
        <p:nvPicPr>
          <p:cNvPr id="4" name="Picture 3">
            <a:extLst>
              <a:ext uri="{FF2B5EF4-FFF2-40B4-BE49-F238E27FC236}">
                <a16:creationId xmlns:a16="http://schemas.microsoft.com/office/drawing/2014/main" id="{15D77052-2AC5-067C-FBBA-CADDFA7D57DE}"/>
              </a:ext>
            </a:extLst>
          </p:cNvPr>
          <p:cNvPicPr>
            <a:picLocks noChangeAspect="1"/>
          </p:cNvPicPr>
          <p:nvPr/>
        </p:nvPicPr>
        <p:blipFill>
          <a:blip r:embed="rId2"/>
          <a:stretch>
            <a:fillRect/>
          </a:stretch>
        </p:blipFill>
        <p:spPr>
          <a:xfrm>
            <a:off x="289008" y="1109133"/>
            <a:ext cx="8565984" cy="4800599"/>
          </a:xfrm>
          <a:prstGeom prst="rect">
            <a:avLst/>
          </a:prstGeom>
        </p:spPr>
      </p:pic>
    </p:spTree>
    <p:extLst>
      <p:ext uri="{BB962C8B-B14F-4D97-AF65-F5344CB8AC3E}">
        <p14:creationId xmlns:p14="http://schemas.microsoft.com/office/powerpoint/2010/main" val="2248325160"/>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C15482-1A3F-9A6B-4949-EB98D776A760}"/>
              </a:ext>
            </a:extLst>
          </p:cNvPr>
          <p:cNvSpPr>
            <a:spLocks noGrp="1"/>
          </p:cNvSpPr>
          <p:nvPr>
            <p:ph type="sldNum" sz="quarter" idx="12"/>
          </p:nvPr>
        </p:nvSpPr>
        <p:spPr/>
        <p:txBody>
          <a:bodyPr/>
          <a:lstStyle/>
          <a:p>
            <a:fld id="{0F8887D6-2A35-42AC-99C1-5E14D32EE4CF}" type="slidenum">
              <a:rPr lang="en-US" smtClean="0"/>
              <a:pPr/>
              <a:t>12</a:t>
            </a:fld>
            <a:endParaRPr lang="en-US"/>
          </a:p>
        </p:txBody>
      </p:sp>
      <p:pic>
        <p:nvPicPr>
          <p:cNvPr id="5" name="Picture 4">
            <a:extLst>
              <a:ext uri="{FF2B5EF4-FFF2-40B4-BE49-F238E27FC236}">
                <a16:creationId xmlns:a16="http://schemas.microsoft.com/office/drawing/2014/main" id="{B2DC1632-E299-B9C8-7637-1B8F600B83D4}"/>
              </a:ext>
            </a:extLst>
          </p:cNvPr>
          <p:cNvPicPr>
            <a:picLocks noChangeAspect="1"/>
          </p:cNvPicPr>
          <p:nvPr/>
        </p:nvPicPr>
        <p:blipFill>
          <a:blip r:embed="rId2"/>
          <a:stretch>
            <a:fillRect/>
          </a:stretch>
        </p:blipFill>
        <p:spPr>
          <a:xfrm>
            <a:off x="1854200" y="1105973"/>
            <a:ext cx="4690534" cy="2642633"/>
          </a:xfrm>
          <a:prstGeom prst="rect">
            <a:avLst/>
          </a:prstGeom>
        </p:spPr>
      </p:pic>
      <p:pic>
        <p:nvPicPr>
          <p:cNvPr id="7" name="Picture 6">
            <a:extLst>
              <a:ext uri="{FF2B5EF4-FFF2-40B4-BE49-F238E27FC236}">
                <a16:creationId xmlns:a16="http://schemas.microsoft.com/office/drawing/2014/main" id="{D948A561-2D6B-B76B-36EF-91C9C82E4B2E}"/>
              </a:ext>
            </a:extLst>
          </p:cNvPr>
          <p:cNvPicPr>
            <a:picLocks noChangeAspect="1"/>
          </p:cNvPicPr>
          <p:nvPr/>
        </p:nvPicPr>
        <p:blipFill>
          <a:blip r:embed="rId3"/>
          <a:stretch>
            <a:fillRect/>
          </a:stretch>
        </p:blipFill>
        <p:spPr>
          <a:xfrm>
            <a:off x="1913467" y="3966270"/>
            <a:ext cx="4572000" cy="2572642"/>
          </a:xfrm>
          <a:prstGeom prst="rect">
            <a:avLst/>
          </a:prstGeom>
        </p:spPr>
      </p:pic>
    </p:spTree>
    <p:extLst>
      <p:ext uri="{BB962C8B-B14F-4D97-AF65-F5344CB8AC3E}">
        <p14:creationId xmlns:p14="http://schemas.microsoft.com/office/powerpoint/2010/main" val="3895935170"/>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C15482-1A3F-9A6B-4949-EB98D776A760}"/>
              </a:ext>
            </a:extLst>
          </p:cNvPr>
          <p:cNvSpPr>
            <a:spLocks noGrp="1"/>
          </p:cNvSpPr>
          <p:nvPr>
            <p:ph type="sldNum" sz="quarter" idx="12"/>
          </p:nvPr>
        </p:nvSpPr>
        <p:spPr/>
        <p:txBody>
          <a:bodyPr/>
          <a:lstStyle/>
          <a:p>
            <a:fld id="{0F8887D6-2A35-42AC-99C1-5E14D32EE4CF}" type="slidenum">
              <a:rPr lang="en-US" smtClean="0"/>
              <a:pPr/>
              <a:t>13</a:t>
            </a:fld>
            <a:endParaRPr lang="en-US"/>
          </a:p>
        </p:txBody>
      </p:sp>
      <p:pic>
        <p:nvPicPr>
          <p:cNvPr id="4" name="Picture 3">
            <a:extLst>
              <a:ext uri="{FF2B5EF4-FFF2-40B4-BE49-F238E27FC236}">
                <a16:creationId xmlns:a16="http://schemas.microsoft.com/office/drawing/2014/main" id="{C0D2FEA1-6E7C-BF04-E5F0-BD19816A8FA2}"/>
              </a:ext>
            </a:extLst>
          </p:cNvPr>
          <p:cNvPicPr>
            <a:picLocks noChangeAspect="1"/>
          </p:cNvPicPr>
          <p:nvPr/>
        </p:nvPicPr>
        <p:blipFill>
          <a:blip r:embed="rId2"/>
          <a:stretch>
            <a:fillRect/>
          </a:stretch>
        </p:blipFill>
        <p:spPr>
          <a:xfrm>
            <a:off x="474132" y="1217134"/>
            <a:ext cx="8385987" cy="4726465"/>
          </a:xfrm>
          <a:prstGeom prst="rect">
            <a:avLst/>
          </a:prstGeom>
        </p:spPr>
      </p:pic>
    </p:spTree>
    <p:extLst>
      <p:ext uri="{BB962C8B-B14F-4D97-AF65-F5344CB8AC3E}">
        <p14:creationId xmlns:p14="http://schemas.microsoft.com/office/powerpoint/2010/main" val="3442943019"/>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7964-B698-C37D-646C-3C5B7A6760E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 LINKS</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88D4F9-7269-1443-3DD8-3F8E4894A313}"/>
              </a:ext>
            </a:extLst>
          </p:cNvPr>
          <p:cNvSpPr>
            <a:spLocks noGrp="1"/>
          </p:cNvSpPr>
          <p:nvPr>
            <p:ph type="body" idx="1"/>
          </p:nvPr>
        </p:nvSpPr>
        <p:spPr/>
        <p:txBody>
          <a:bodyPr/>
          <a:lstStyle/>
          <a:p>
            <a:pPr marL="114300" indent="0">
              <a:buNone/>
            </a:pPr>
            <a:endParaRPr lang="en-IN" sz="2800" dirty="0"/>
          </a:p>
          <a:p>
            <a:r>
              <a:rPr lang="en-IN" sz="2800" dirty="0">
                <a:latin typeface="Times New Roman" pitchFamily="18" charset="0"/>
                <a:cs typeface="Times New Roman" pitchFamily="18" charset="0"/>
              </a:rPr>
              <a:t>In class guidance from our Teacher’s lectures and tutorials</a:t>
            </a:r>
          </a:p>
          <a:p>
            <a:pPr marL="114300" indent="0">
              <a:buNone/>
            </a:pPr>
            <a:endParaRPr lang="en-IN" sz="2800" dirty="0">
              <a:latin typeface="Times New Roman" pitchFamily="18" charset="0"/>
              <a:cs typeface="Times New Roman" pitchFamily="18" charset="0"/>
            </a:endParaRPr>
          </a:p>
          <a:p>
            <a:r>
              <a:rPr lang="en-IN" sz="2800" dirty="0">
                <a:latin typeface="Times New Roman" pitchFamily="18" charset="0"/>
                <a:cs typeface="Times New Roman" pitchFamily="18" charset="0"/>
                <a:hlinkClick r:id="rId2"/>
              </a:rPr>
              <a:t>W3SCHOOLS</a:t>
            </a:r>
            <a:endParaRPr lang="en-IN" sz="2800" dirty="0">
              <a:latin typeface="Times New Roman" pitchFamily="18" charset="0"/>
              <a:cs typeface="Times New Roman" pitchFamily="18" charset="0"/>
            </a:endParaRPr>
          </a:p>
          <a:p>
            <a:pPr marL="114300" indent="0">
              <a:buNone/>
            </a:pPr>
            <a:endParaRPr lang="en-IN" sz="2800" dirty="0"/>
          </a:p>
        </p:txBody>
      </p:sp>
      <p:sp>
        <p:nvSpPr>
          <p:cNvPr id="4" name="Slide Number Placeholder 3">
            <a:extLst>
              <a:ext uri="{FF2B5EF4-FFF2-40B4-BE49-F238E27FC236}">
                <a16:creationId xmlns:a16="http://schemas.microsoft.com/office/drawing/2014/main" id="{EAA9F195-DEED-D504-F071-5A50B1ECC8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a:p>
        </p:txBody>
      </p:sp>
    </p:spTree>
    <p:extLst>
      <p:ext uri="{BB962C8B-B14F-4D97-AF65-F5344CB8AC3E}">
        <p14:creationId xmlns:p14="http://schemas.microsoft.com/office/powerpoint/2010/main" val="196695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txBox="1">
            <a:spLocks noGrp="1"/>
          </p:cNvSpPr>
          <p:nvPr>
            <p:ph type="title"/>
          </p:nvPr>
        </p:nvSpPr>
        <p:spPr>
          <a:xfrm>
            <a:off x="762671" y="91700"/>
            <a:ext cx="5458500" cy="819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5000" b="1" dirty="0">
                <a:solidFill>
                  <a:srgbClr val="0C0C0C"/>
                </a:solidFill>
                <a:latin typeface="Times New Roman"/>
                <a:ea typeface="Times New Roman"/>
                <a:cs typeface="Times New Roman"/>
                <a:sym typeface="Times New Roman"/>
              </a:rPr>
              <a:t>	</a:t>
            </a:r>
            <a:endParaRPr sz="5000" b="1" dirty="0">
              <a:solidFill>
                <a:srgbClr val="0C0C0C"/>
              </a:solidFill>
              <a:latin typeface="Times New Roman"/>
              <a:ea typeface="Times New Roman"/>
              <a:cs typeface="Times New Roman"/>
              <a:sym typeface="Times New Roman"/>
            </a:endParaRPr>
          </a:p>
        </p:txBody>
      </p:sp>
      <p:sp>
        <p:nvSpPr>
          <p:cNvPr id="53" name="Google Shape;53;p1"/>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a:buFont typeface="Arial" pitchFamily="34" charset="0"/>
              <a:buChar char="•"/>
            </a:pPr>
            <a:r>
              <a:rPr lang="en-US" sz="3600" u="sng" dirty="0">
                <a:latin typeface="Times New Roman" pitchFamily="18" charset="0"/>
                <a:cs typeface="Times New Roman" pitchFamily="18" charset="0"/>
              </a:rPr>
              <a:t>Introduction</a:t>
            </a:r>
          </a:p>
          <a:p>
            <a:pPr>
              <a:buFont typeface="Arial" pitchFamily="34" charset="0"/>
              <a:buChar char="•"/>
            </a:pPr>
            <a:r>
              <a:rPr lang="en-US" sz="3600" u="sng" dirty="0">
                <a:latin typeface="Times New Roman" pitchFamily="18" charset="0"/>
                <a:cs typeface="Times New Roman" pitchFamily="18" charset="0"/>
              </a:rPr>
              <a:t>Problem Statement</a:t>
            </a:r>
          </a:p>
          <a:p>
            <a:pPr>
              <a:buFont typeface="Arial" pitchFamily="34" charset="0"/>
              <a:buChar char="•"/>
            </a:pPr>
            <a:r>
              <a:rPr lang="en-US" sz="3600" u="sng" dirty="0">
                <a:latin typeface="Times New Roman" pitchFamily="18" charset="0"/>
                <a:cs typeface="Times New Roman" pitchFamily="18" charset="0"/>
              </a:rPr>
              <a:t>Technical Details</a:t>
            </a:r>
          </a:p>
          <a:p>
            <a:pPr>
              <a:buFont typeface="Arial" pitchFamily="34" charset="0"/>
              <a:buChar char="•"/>
            </a:pPr>
            <a:r>
              <a:rPr lang="en-US" sz="3600" u="sng" dirty="0">
                <a:latin typeface="Times New Roman" pitchFamily="18" charset="0"/>
                <a:cs typeface="Times New Roman" pitchFamily="18" charset="0"/>
              </a:rPr>
              <a:t>Key Features </a:t>
            </a:r>
          </a:p>
          <a:p>
            <a:pPr>
              <a:buFont typeface="Arial" pitchFamily="34" charset="0"/>
              <a:buChar char="•"/>
            </a:pPr>
            <a:r>
              <a:rPr lang="en-US" sz="3600" u="sng" dirty="0">
                <a:latin typeface="Times New Roman" pitchFamily="18" charset="0"/>
                <a:cs typeface="Times New Roman" pitchFamily="18" charset="0"/>
              </a:rPr>
              <a:t>Future Scope</a:t>
            </a:r>
          </a:p>
          <a:p>
            <a:pPr>
              <a:buFont typeface="Arial" pitchFamily="34" charset="0"/>
              <a:buChar char="•"/>
            </a:pPr>
            <a:r>
              <a:rPr lang="en-US" sz="3600" u="sng" dirty="0">
                <a:latin typeface="Times New Roman" pitchFamily="18" charset="0"/>
                <a:cs typeface="Times New Roman" pitchFamily="18" charset="0"/>
              </a:rPr>
              <a:t>Conclusion</a:t>
            </a:r>
          </a:p>
          <a:p>
            <a:pPr>
              <a:buFont typeface="Arial" pitchFamily="34" charset="0"/>
              <a:buChar char="•"/>
            </a:pPr>
            <a:r>
              <a:rPr lang="en-US" sz="3600" u="sng" dirty="0">
                <a:latin typeface="Times New Roman" pitchFamily="18" charset="0"/>
                <a:cs typeface="Times New Roman" pitchFamily="18" charset="0"/>
              </a:rPr>
              <a:t>Screenshots</a:t>
            </a:r>
          </a:p>
          <a:p>
            <a:pPr>
              <a:buFont typeface="Arial" pitchFamily="34" charset="0"/>
              <a:buChar char="•"/>
            </a:pPr>
            <a:r>
              <a:rPr lang="en-US" sz="3600" u="sng" dirty="0">
                <a:latin typeface="Times New Roman" pitchFamily="18" charset="0"/>
                <a:cs typeface="Times New Roman" pitchFamily="18" charset="0"/>
              </a:rPr>
              <a:t>References/Links used</a:t>
            </a:r>
          </a:p>
          <a:p>
            <a:pPr>
              <a:buFont typeface="Arial" pitchFamily="34" charset="0"/>
              <a:buChar char="•"/>
            </a:pPr>
            <a:endParaRPr lang="en-US" sz="2400" u="sng" dirty="0">
              <a:latin typeface="Times New Roman" pitchFamily="18" charset="0"/>
              <a:cs typeface="Times New Roman" pitchFamily="18" charset="0"/>
            </a:endParaRPr>
          </a:p>
          <a:p>
            <a:pPr marL="114300" lvl="0" indent="0" algn="ctr" rtl="0">
              <a:lnSpc>
                <a:spcPct val="100000"/>
              </a:lnSpc>
              <a:spcBef>
                <a:spcPts val="360"/>
              </a:spcBef>
              <a:spcAft>
                <a:spcPts val="0"/>
              </a:spcAft>
              <a:buSzPts val="1800"/>
              <a:buNone/>
            </a:pPr>
            <a:endParaRPr lang="en-US" sz="2000" dirty="0">
              <a:latin typeface="Times New Roman" panose="02020603050405020304" pitchFamily="18" charset="0"/>
              <a:cs typeface="Times New Roman" panose="02020603050405020304" pitchFamily="18" charset="0"/>
            </a:endParaRPr>
          </a:p>
        </p:txBody>
      </p:sp>
      <p:sp>
        <p:nvSpPr>
          <p:cNvPr id="54" name="Google Shape;5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a:t>
            </a:fld>
            <a:endParaRPr/>
          </a:p>
        </p:txBody>
      </p:sp>
      <p:sp>
        <p:nvSpPr>
          <p:cNvPr id="2" name="TextBox 1">
            <a:extLst>
              <a:ext uri="{FF2B5EF4-FFF2-40B4-BE49-F238E27FC236}">
                <a16:creationId xmlns:a16="http://schemas.microsoft.com/office/drawing/2014/main" id="{40B11721-9325-D499-ABDE-7A7C8D213ACA}"/>
              </a:ext>
            </a:extLst>
          </p:cNvPr>
          <p:cNvSpPr txBox="1"/>
          <p:nvPr/>
        </p:nvSpPr>
        <p:spPr>
          <a:xfrm>
            <a:off x="762671" y="175957"/>
            <a:ext cx="6056280" cy="523220"/>
          </a:xfrm>
          <a:prstGeom prst="rect">
            <a:avLst/>
          </a:prstGeom>
          <a:noFill/>
        </p:spPr>
        <p:txBody>
          <a:bodyPr wrap="square" rtlCol="0">
            <a:spAutoFit/>
          </a:bodyPr>
          <a:lstStyle/>
          <a:p>
            <a:r>
              <a:rPr lang="en-US" sz="2800" dirty="0"/>
              <a:t>      </a:t>
            </a:r>
            <a:r>
              <a:rPr lang="en-US" sz="2800" b="1" dirty="0">
                <a:latin typeface="Times New Roman" panose="02020603050405020304" pitchFamily="18" charset="0"/>
                <a:cs typeface="Times New Roman" panose="02020603050405020304" pitchFamily="18" charset="0"/>
              </a:rPr>
              <a:t>TABLE OF CONTENT</a:t>
            </a:r>
            <a:endParaRPr lang="en-IN"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477FF-2963-3437-A3B9-A884B3E6C1F8}"/>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720830E-BDAF-E8FB-361F-596B347D7D69}"/>
              </a:ext>
            </a:extLst>
          </p:cNvPr>
          <p:cNvSpPr>
            <a:spLocks noGrp="1"/>
          </p:cNvSpPr>
          <p:nvPr>
            <p:ph type="body" idx="1"/>
          </p:nvPr>
        </p:nvSpPr>
        <p:spPr>
          <a:xfrm>
            <a:off x="260554" y="929148"/>
            <a:ext cx="8426245" cy="5550309"/>
          </a:xfrm>
        </p:spPr>
        <p:txBody>
          <a:bodyPr/>
          <a:lstStyle/>
          <a:p>
            <a:pPr marL="114300" indent="0" algn="just">
              <a:buNone/>
            </a:pPr>
            <a:r>
              <a:rPr lang="en-US" dirty="0">
                <a:latin typeface="Times New Roman" pitchFamily="18" charset="0"/>
                <a:cs typeface="Times New Roman" pitchFamily="18" charset="0"/>
              </a:rPr>
              <a:t>Travel is not just about the destination; it’s about the experiences that shape us. What memories have you created on your travels? Have you ever dreamed of wandering through vibrant markets, relaxing on sun-kissed beaches, or hiking majestic mountains? Join us as we uncover hidden gems and share unforgettable stories from around the globe. Let us inspire you to embark on your next adventure!</a:t>
            </a:r>
            <a:endParaRPr lang="en-IN" dirty="0">
              <a:latin typeface="Times New Roman" pitchFamily="18" charset="0"/>
              <a:cs typeface="Times New Roman" pitchFamily="18" charset="0"/>
            </a:endParaRPr>
          </a:p>
        </p:txBody>
      </p:sp>
      <p:sp>
        <p:nvSpPr>
          <p:cNvPr id="4" name="Slide Number Placeholder 3">
            <a:extLst>
              <a:ext uri="{FF2B5EF4-FFF2-40B4-BE49-F238E27FC236}">
                <a16:creationId xmlns:a16="http://schemas.microsoft.com/office/drawing/2014/main" id="{31243FA3-165D-0479-000E-823DD7D2FC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a:t>
            </a:fld>
            <a:endParaRPr lang="en-US"/>
          </a:p>
        </p:txBody>
      </p:sp>
    </p:spTree>
    <p:extLst>
      <p:ext uri="{BB962C8B-B14F-4D97-AF65-F5344CB8AC3E}">
        <p14:creationId xmlns:p14="http://schemas.microsoft.com/office/powerpoint/2010/main" val="167687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txBox="1">
            <a:spLocks noGrp="1"/>
          </p:cNvSpPr>
          <p:nvPr>
            <p:ph type="title"/>
          </p:nvPr>
        </p:nvSpPr>
        <p:spPr>
          <a:xfrm>
            <a:off x="813810" y="0"/>
            <a:ext cx="5739390" cy="819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solidFill>
                  <a:srgbClr val="0C0C0C"/>
                </a:solidFill>
                <a:latin typeface="Times New Roman"/>
                <a:ea typeface="Times New Roman"/>
                <a:cs typeface="Times New Roman"/>
                <a:sym typeface="Times New Roman"/>
              </a:rPr>
              <a:t>PROBLEM STATEMENT</a:t>
            </a:r>
            <a:endParaRPr sz="2800" b="1" dirty="0">
              <a:solidFill>
                <a:srgbClr val="0C0C0C"/>
              </a:solidFill>
              <a:latin typeface="Times New Roman"/>
              <a:ea typeface="Times New Roman"/>
              <a:cs typeface="Times New Roman"/>
              <a:sym typeface="Times New Roman"/>
            </a:endParaRPr>
          </a:p>
        </p:txBody>
      </p:sp>
      <p:sp>
        <p:nvSpPr>
          <p:cNvPr id="54" name="Google Shape;5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a:t>
            </a:fld>
            <a:endParaRPr/>
          </a:p>
        </p:txBody>
      </p:sp>
      <p:sp>
        <p:nvSpPr>
          <p:cNvPr id="8" name="Text Placeholder 2">
            <a:extLst>
              <a:ext uri="{FF2B5EF4-FFF2-40B4-BE49-F238E27FC236}">
                <a16:creationId xmlns:a16="http://schemas.microsoft.com/office/drawing/2014/main" id="{2720830E-BDAF-E8FB-361F-596B347D7D69}"/>
              </a:ext>
            </a:extLst>
          </p:cNvPr>
          <p:cNvSpPr>
            <a:spLocks noGrp="1"/>
          </p:cNvSpPr>
          <p:nvPr>
            <p:ph type="body" idx="1"/>
          </p:nvPr>
        </p:nvSpPr>
        <p:spPr>
          <a:xfrm>
            <a:off x="260555" y="929149"/>
            <a:ext cx="8229600" cy="5341022"/>
          </a:xfrm>
        </p:spPr>
        <p:txBody>
          <a:bodyPr/>
          <a:lstStyle/>
          <a:p>
            <a:pPr marL="114300" indent="0" algn="just">
              <a:buNone/>
            </a:pPr>
            <a:r>
              <a:rPr lang="en-US" sz="2400" dirty="0">
                <a:latin typeface="Times New Roman" pitchFamily="18" charset="0"/>
                <a:cs typeface="Times New Roman" pitchFamily="18" charset="0"/>
              </a:rPr>
              <a:t>Travel enthusiasts often struggle to find personalized recommendations, reliable information, and a sense of community while planning their trips. Our travel blog website aims to solve these issues by offering tailored travel recommendations based on user preferences, fostering community engagement through user-generated content and forums, and providing interactive features like quizzes and challenges. By delivering fresh, up-to-date content and personalized itineraries, we empower travelers to discover new destinations and connect with like-minded individuals, enhancing their overall travel experience.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474081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6C21AB-ADA3-9BD6-6B9C-37C18DBF6A67}"/>
              </a:ext>
            </a:extLst>
          </p:cNvPr>
          <p:cNvSpPr txBox="1"/>
          <p:nvPr/>
        </p:nvSpPr>
        <p:spPr>
          <a:xfrm>
            <a:off x="2699792" y="845422"/>
            <a:ext cx="6264696" cy="523220"/>
          </a:xfrm>
          <a:prstGeom prst="rect">
            <a:avLst/>
          </a:prstGeom>
          <a:noFill/>
        </p:spPr>
        <p:txBody>
          <a:bodyPr wrap="square" rtlCol="0">
            <a:spAutoFit/>
          </a:bodyPr>
          <a:lstStyle/>
          <a:p>
            <a:endParaRPr lang="en-US" b="1" dirty="0"/>
          </a:p>
          <a:p>
            <a:endParaRPr lang="en-US" b="1" dirty="0"/>
          </a:p>
        </p:txBody>
      </p:sp>
      <p:sp>
        <p:nvSpPr>
          <p:cNvPr id="5" name="AutoShape 2">
            <a:extLst>
              <a:ext uri="{FF2B5EF4-FFF2-40B4-BE49-F238E27FC236}">
                <a16:creationId xmlns:a16="http://schemas.microsoft.com/office/drawing/2014/main" id="{5A5B26BE-FC90-CFF7-1115-87DFA9B1570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1649A46-5831-8A56-26B7-9516C2274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9" y="2706609"/>
            <a:ext cx="1224136" cy="1729586"/>
          </a:xfrm>
          <a:prstGeom prst="rect">
            <a:avLst/>
          </a:prstGeom>
        </p:spPr>
      </p:pic>
      <p:pic>
        <p:nvPicPr>
          <p:cNvPr id="14" name="Picture 13">
            <a:extLst>
              <a:ext uri="{FF2B5EF4-FFF2-40B4-BE49-F238E27FC236}">
                <a16:creationId xmlns:a16="http://schemas.microsoft.com/office/drawing/2014/main" id="{8043E4ED-59CE-77B1-7E97-106416666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984762"/>
            <a:ext cx="1944216" cy="1580141"/>
          </a:xfrm>
          <a:prstGeom prst="rect">
            <a:avLst/>
          </a:prstGeom>
        </p:spPr>
      </p:pic>
      <p:sp>
        <p:nvSpPr>
          <p:cNvPr id="8" name="Google Shape;60;p3"/>
          <p:cNvSpPr txBox="1">
            <a:spLocks/>
          </p:cNvSpPr>
          <p:nvPr/>
        </p:nvSpPr>
        <p:spPr>
          <a:xfrm>
            <a:off x="1192509" y="127819"/>
            <a:ext cx="4517700" cy="524768"/>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2800" b="1" i="0" u="none" strike="noStrike" kern="0" cap="none" spc="0" normalizeH="0" baseline="0" noProof="0">
                <a:ln>
                  <a:noFill/>
                </a:ln>
                <a:solidFill>
                  <a:srgbClr val="0C0C0C"/>
                </a:solidFill>
                <a:effectLst/>
                <a:uLnTx/>
                <a:uFillTx/>
                <a:latin typeface="Times New Roman"/>
                <a:ea typeface="Times New Roman"/>
                <a:cs typeface="Times New Roman"/>
                <a:sym typeface="Times New Roman"/>
              </a:rPr>
              <a:t>TECHNICAL DETAILS</a:t>
            </a:r>
            <a:endParaRPr kumimoji="0" lang="en-US" sz="2800" b="1" i="0" u="none" strike="noStrike" kern="0" cap="none" spc="0" normalizeH="0" baseline="0" noProof="0" dirty="0">
              <a:ln>
                <a:noFill/>
              </a:ln>
              <a:solidFill>
                <a:srgbClr val="0C0C0C"/>
              </a:solidFill>
              <a:effectLst/>
              <a:uLnTx/>
              <a:uFillTx/>
              <a:latin typeface="Times New Roman"/>
              <a:ea typeface="Times New Roman"/>
              <a:cs typeface="Times New Roman"/>
              <a:sym typeface="Times New Roman"/>
            </a:endParaRPr>
          </a:p>
        </p:txBody>
      </p:sp>
      <p:sp>
        <p:nvSpPr>
          <p:cNvPr id="9" name="TextBox 8">
            <a:extLst>
              <a:ext uri="{FF2B5EF4-FFF2-40B4-BE49-F238E27FC236}">
                <a16:creationId xmlns:a16="http://schemas.microsoft.com/office/drawing/2014/main" id="{FF6C21AB-ADA3-9BD6-6B9C-37C18DBF6A67}"/>
              </a:ext>
            </a:extLst>
          </p:cNvPr>
          <p:cNvSpPr txBox="1"/>
          <p:nvPr/>
        </p:nvSpPr>
        <p:spPr>
          <a:xfrm>
            <a:off x="2690461" y="817430"/>
            <a:ext cx="5977677" cy="4093428"/>
          </a:xfrm>
          <a:prstGeom prst="rect">
            <a:avLst/>
          </a:prstGeom>
          <a:noFill/>
        </p:spPr>
        <p:txBody>
          <a:bodyPr wrap="square" rtlCol="0">
            <a:spAutoFit/>
          </a:bodyPr>
          <a:lstStyle/>
          <a:p>
            <a:pPr algn="just"/>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HTML</a:t>
            </a: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Hypertext Markup Language</a:t>
            </a:r>
            <a:r>
              <a:rPr lang="en-US" sz="2000" dirty="0">
                <a:latin typeface="Times New Roman" pitchFamily="18" charset="0"/>
                <a:cs typeface="Times New Roman" pitchFamily="18" charset="0"/>
              </a:rPr>
              <a:t>) is used to define the structure and content of a web page. It is a declarative language, meaning that it tells the browser what to display, but not how to display it.</a:t>
            </a:r>
          </a:p>
          <a:p>
            <a:pPr algn="just"/>
            <a:endParaRPr lang="en-US" sz="2000" dirty="0">
              <a:latin typeface="Times New Roman" pitchFamily="18" charset="0"/>
              <a:cs typeface="Times New Roman" pitchFamily="18" charset="0"/>
            </a:endParaRPr>
          </a:p>
          <a:p>
            <a:pPr algn="just"/>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CSS (Cascading Style Sheets</a:t>
            </a:r>
            <a:r>
              <a:rPr lang="en-US" sz="2000" dirty="0">
                <a:latin typeface="Times New Roman" pitchFamily="18" charset="0"/>
                <a:cs typeface="Times New Roman" pitchFamily="18" charset="0"/>
              </a:rPr>
              <a:t>) is used to style the content of a web page. It is a presentational language, meaning that it tells the browser how to display the content, such as the font, color, and layout.</a:t>
            </a:r>
          </a:p>
          <a:p>
            <a:pPr algn="just"/>
            <a:endParaRPr lang="en-US" sz="2000" dirty="0">
              <a:latin typeface="Times New Roman" pitchFamily="18" charset="0"/>
              <a:cs typeface="Times New Roman" pitchFamily="18" charset="0"/>
            </a:endParaRPr>
          </a:p>
          <a:p>
            <a:pPr algn="just"/>
            <a:endParaRPr lang="en-US" sz="2000" dirty="0">
              <a:solidFill>
                <a:schemeClr val="tx1"/>
              </a:solidFill>
              <a:latin typeface="Times New Roman" pitchFamily="18" charset="0"/>
              <a:cs typeface="Times New Roman" pitchFamily="18" charset="0"/>
            </a:endParaRPr>
          </a:p>
        </p:txBody>
      </p:sp>
      <p:pic>
        <p:nvPicPr>
          <p:cNvPr id="1026" name="Picture 2">
            <a:extLst>
              <a:ext uri="{FF2B5EF4-FFF2-40B4-BE49-F238E27FC236}">
                <a16:creationId xmlns:a16="http://schemas.microsoft.com/office/drawing/2014/main" id="{66902409-C64E-3F4D-5772-BC509CF082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9" y="4577901"/>
            <a:ext cx="1944216" cy="19442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29D2078-CE5B-2CA1-A664-B481DC1E4C61}"/>
              </a:ext>
            </a:extLst>
          </p:cNvPr>
          <p:cNvSpPr txBox="1"/>
          <p:nvPr/>
        </p:nvSpPr>
        <p:spPr>
          <a:xfrm>
            <a:off x="2690461" y="4447874"/>
            <a:ext cx="5831532" cy="193899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Times New Roman" pitchFamily="18" charset="0"/>
                <a:cs typeface="Times New Roman" pitchFamily="18" charset="0"/>
                <a:sym typeface="Arial"/>
              </a:rPr>
              <a:t>BOOTSTRAP </a:t>
            </a:r>
            <a:r>
              <a:rPr kumimoji="0" lang="en-US" sz="2000" b="0" i="0" u="none" strike="noStrike" kern="0" cap="none" spc="0" normalizeH="0" baseline="0" noProof="0" dirty="0">
                <a:ln>
                  <a:noFill/>
                </a:ln>
                <a:solidFill>
                  <a:srgbClr val="000000"/>
                </a:solidFill>
                <a:effectLst/>
                <a:uLnTx/>
                <a:uFillTx/>
                <a:latin typeface="Times New Roman" pitchFamily="18" charset="0"/>
                <a:cs typeface="Times New Roman" pitchFamily="18" charset="0"/>
                <a:sym typeface="Arial"/>
              </a:rPr>
              <a:t>simplifies web development by providing these pre-built components and utilities, enabling developers to create functional and stylish websites more efficiently. It is widely used due to its ease of use, responsive design capabilities, and extensive documentation..</a:t>
            </a: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1819475" y="0"/>
            <a:ext cx="4657500" cy="839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b="1" dirty="0">
                <a:solidFill>
                  <a:srgbClr val="0C0C0C"/>
                </a:solidFill>
                <a:latin typeface="Times New Roman"/>
                <a:ea typeface="Times New Roman"/>
                <a:cs typeface="Times New Roman"/>
                <a:sym typeface="Times New Roman"/>
              </a:rPr>
              <a:t>KEY FEATURES</a:t>
            </a:r>
            <a:endParaRPr sz="4800" b="1" dirty="0">
              <a:solidFill>
                <a:srgbClr val="0C0C0C"/>
              </a:solidFill>
              <a:latin typeface="Times New Roman"/>
              <a:ea typeface="Times New Roman"/>
              <a:cs typeface="Times New Roman"/>
              <a:sym typeface="Times New Roman"/>
            </a:endParaRPr>
          </a:p>
        </p:txBody>
      </p:sp>
      <p:sp>
        <p:nvSpPr>
          <p:cNvPr id="69" name="Google Shape;69;p4"/>
          <p:cNvSpPr txBox="1">
            <a:spLocks noGrp="1"/>
          </p:cNvSpPr>
          <p:nvPr>
            <p:ph type="body" idx="1"/>
          </p:nvPr>
        </p:nvSpPr>
        <p:spPr>
          <a:xfrm>
            <a:off x="164891" y="1064302"/>
            <a:ext cx="8844197" cy="5292048"/>
          </a:xfrm>
          <a:prstGeom prst="rect">
            <a:avLst/>
          </a:prstGeom>
          <a:noFill/>
          <a:ln>
            <a:noFill/>
          </a:ln>
        </p:spPr>
        <p:txBody>
          <a:bodyPr spcFirstLastPara="1" wrap="square" lIns="91425" tIns="45700" rIns="91425" bIns="45700" anchor="t" anchorCtr="0">
            <a:noAutofit/>
          </a:bodyPr>
          <a:lstStyle/>
          <a:p>
            <a:pPr lvl="0" algn="just" rtl="0">
              <a:lnSpc>
                <a:spcPct val="100000"/>
              </a:lnSpc>
              <a:spcBef>
                <a:spcPts val="360"/>
              </a:spcBef>
              <a:spcAft>
                <a:spcPts val="0"/>
              </a:spcAft>
              <a:buSzPts val="1800"/>
              <a:buFontTx/>
              <a:buChar char="-"/>
            </a:pPr>
            <a:r>
              <a:rPr lang="en-US" sz="2000" b="1" dirty="0">
                <a:latin typeface="Times New Roman" panose="02020603050405020304" pitchFamily="18" charset="0"/>
                <a:cs typeface="Times New Roman" panose="02020603050405020304" pitchFamily="18" charset="0"/>
              </a:rPr>
              <a:t>Header: </a:t>
            </a:r>
            <a:r>
              <a:rPr lang="en-US" sz="2000" dirty="0">
                <a:latin typeface="Times New Roman" panose="02020603050405020304" pitchFamily="18" charset="0"/>
                <a:cs typeface="Times New Roman" panose="02020603050405020304" pitchFamily="18" charset="0"/>
              </a:rPr>
              <a:t>The header contains the website's logo, name, and a navigation bar. The logo and name establishes the identity, while the navigation bar allows users to quickly access different sections or you can say countries of the website.</a:t>
            </a:r>
          </a:p>
          <a:p>
            <a:pPr lvl="0" algn="just" rtl="0">
              <a:lnSpc>
                <a:spcPct val="100000"/>
              </a:lnSpc>
              <a:spcBef>
                <a:spcPts val="360"/>
              </a:spcBef>
              <a:spcAft>
                <a:spcPts val="0"/>
              </a:spcAft>
              <a:buSzPts val="1800"/>
              <a:buFontTx/>
              <a:buChar char="-"/>
            </a:pPr>
            <a:r>
              <a:rPr lang="en-US" sz="2000" b="1" dirty="0">
                <a:latin typeface="Times New Roman" panose="02020603050405020304" pitchFamily="18" charset="0"/>
                <a:cs typeface="Times New Roman" panose="02020603050405020304" pitchFamily="18" charset="0"/>
              </a:rPr>
              <a:t>Footer: </a:t>
            </a:r>
            <a:r>
              <a:rPr lang="en-US" sz="2000" dirty="0">
                <a:latin typeface="Times New Roman" panose="02020603050405020304" pitchFamily="18" charset="0"/>
                <a:cs typeface="Times New Roman" panose="02020603050405020304" pitchFamily="18" charset="0"/>
              </a:rPr>
              <a:t>The footer includes copyright information and links to social media profiles. This section provides essential legal information and additional ways for users to connect with us.</a:t>
            </a:r>
          </a:p>
          <a:p>
            <a:pPr lvl="0" rtl="0">
              <a:lnSpc>
                <a:spcPct val="100000"/>
              </a:lnSpc>
              <a:spcBef>
                <a:spcPts val="360"/>
              </a:spcBef>
              <a:spcAft>
                <a:spcPts val="0"/>
              </a:spcAft>
              <a:buSzPts val="1800"/>
              <a:buFontTx/>
              <a:buChar char="-"/>
            </a:pPr>
            <a:r>
              <a:rPr lang="en-US" sz="2000" b="1" dirty="0">
                <a:latin typeface="Times New Roman" panose="02020603050405020304" pitchFamily="18" charset="0"/>
                <a:cs typeface="Times New Roman" panose="02020603050405020304" pitchFamily="18" charset="0"/>
              </a:rPr>
              <a:t>Form: </a:t>
            </a:r>
            <a:r>
              <a:rPr lang="en-US" sz="2000" dirty="0">
                <a:latin typeface="Times New Roman" panose="02020603050405020304" pitchFamily="18" charset="0"/>
                <a:cs typeface="Times New Roman" panose="02020603050405020304" pitchFamily="18" charset="0"/>
              </a:rPr>
              <a:t>A functional form is included for user input, which could be used for making inquiries. This form is a critical component for user interaction and data collection.</a:t>
            </a:r>
          </a:p>
          <a:p>
            <a:pPr lvl="0" algn="just" rtl="0">
              <a:lnSpc>
                <a:spcPct val="100000"/>
              </a:lnSpc>
              <a:spcBef>
                <a:spcPts val="360"/>
              </a:spcBef>
              <a:spcAft>
                <a:spcPts val="0"/>
              </a:spcAft>
              <a:buSzPts val="1800"/>
              <a:buFontTx/>
              <a:buChar char="-"/>
            </a:pPr>
            <a:r>
              <a:rPr lang="en-US" sz="2000" b="1" dirty="0">
                <a:latin typeface="Times New Roman" panose="02020603050405020304" pitchFamily="18" charset="0"/>
                <a:cs typeface="Times New Roman" panose="02020603050405020304" pitchFamily="18" charset="0"/>
              </a:rPr>
              <a:t>Custom Logos</a:t>
            </a:r>
            <a:r>
              <a:rPr lang="en-US" sz="2000" dirty="0">
                <a:latin typeface="Times New Roman" panose="02020603050405020304" pitchFamily="18" charset="0"/>
                <a:cs typeface="Times New Roman" panose="02020603050405020304" pitchFamily="18" charset="0"/>
              </a:rPr>
              <a:t>: Designed and implemented unique, visually appealing logos.</a:t>
            </a:r>
          </a:p>
          <a:p>
            <a:pPr lvl="0" algn="just" rtl="0">
              <a:lnSpc>
                <a:spcPct val="100000"/>
              </a:lnSpc>
              <a:spcBef>
                <a:spcPts val="360"/>
              </a:spcBef>
              <a:spcAft>
                <a:spcPts val="0"/>
              </a:spcAft>
              <a:buSzPts val="1800"/>
              <a:buFontTx/>
              <a:buChar char="-"/>
            </a:pPr>
            <a:r>
              <a:rPr lang="en-US" sz="2000" b="1" dirty="0">
                <a:latin typeface="Times New Roman" panose="02020603050405020304" pitchFamily="18" charset="0"/>
                <a:cs typeface="Times New Roman" panose="02020603050405020304" pitchFamily="18" charset="0"/>
              </a:rPr>
              <a:t>Interactive Design</a:t>
            </a:r>
            <a:r>
              <a:rPr lang="en-US" sz="2000" dirty="0">
                <a:latin typeface="Times New Roman" panose="02020603050405020304" pitchFamily="18" charset="0"/>
                <a:cs typeface="Times New Roman" panose="02020603050405020304" pitchFamily="18" charset="0"/>
              </a:rPr>
              <a:t>: Utilizes CSS hover effects for engaging user interactions.</a:t>
            </a:r>
          </a:p>
          <a:p>
            <a:pPr lvl="0" algn="just" rtl="0">
              <a:lnSpc>
                <a:spcPct val="100000"/>
              </a:lnSpc>
              <a:spcBef>
                <a:spcPts val="360"/>
              </a:spcBef>
              <a:spcAft>
                <a:spcPts val="0"/>
              </a:spcAft>
              <a:buSzPts val="1800"/>
              <a:buFontTx/>
              <a:buChar char="-"/>
            </a:pPr>
            <a:r>
              <a:rPr lang="en-US" sz="2000" b="1" dirty="0">
                <a:latin typeface="Times New Roman" panose="02020603050405020304" pitchFamily="18" charset="0"/>
                <a:cs typeface="Times New Roman" panose="02020603050405020304" pitchFamily="18" charset="0"/>
              </a:rPr>
              <a:t>Small Animations</a:t>
            </a:r>
            <a:r>
              <a:rPr lang="en-US" sz="2000" dirty="0">
                <a:latin typeface="Times New Roman" panose="02020603050405020304" pitchFamily="18" charset="0"/>
                <a:cs typeface="Times New Roman" panose="02020603050405020304" pitchFamily="18" charset="0"/>
              </a:rPr>
              <a:t>: Subtle animations enhance the user experience. </a:t>
            </a:r>
          </a:p>
          <a:p>
            <a:pPr lvl="0" algn="just" rtl="0">
              <a:lnSpc>
                <a:spcPct val="100000"/>
              </a:lnSpc>
              <a:spcBef>
                <a:spcPts val="360"/>
              </a:spcBef>
              <a:spcAft>
                <a:spcPts val="0"/>
              </a:spcAft>
              <a:buSzPts val="1800"/>
              <a:buFontTx/>
              <a:buChar char="-"/>
            </a:pPr>
            <a:r>
              <a:rPr lang="en-US" sz="2000" b="1" dirty="0">
                <a:latin typeface="Times New Roman" panose="02020603050405020304" pitchFamily="18" charset="0"/>
                <a:cs typeface="Times New Roman" panose="02020603050405020304" pitchFamily="18" charset="0"/>
              </a:rPr>
              <a:t>Modern Aesthetic</a:t>
            </a:r>
            <a:r>
              <a:rPr lang="en-US" sz="2000" dirty="0">
                <a:latin typeface="Times New Roman" panose="02020603050405020304" pitchFamily="18" charset="0"/>
                <a:cs typeface="Times New Roman" panose="02020603050405020304" pitchFamily="18" charset="0"/>
              </a:rPr>
              <a:t>: Clean and minimal design focused on user experience.</a:t>
            </a:r>
          </a:p>
        </p:txBody>
      </p:sp>
      <p:sp>
        <p:nvSpPr>
          <p:cNvPr id="70" name="Google Shape;7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1282316" y="88491"/>
            <a:ext cx="4437600" cy="63909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dirty="0">
                <a:solidFill>
                  <a:srgbClr val="0C0C0C"/>
                </a:solidFill>
                <a:latin typeface="Times New Roman"/>
                <a:ea typeface="Times New Roman"/>
                <a:cs typeface="Times New Roman"/>
                <a:sym typeface="Times New Roman"/>
              </a:rPr>
              <a:t>FUTURE SCOPE</a:t>
            </a:r>
            <a:endParaRPr sz="2800" b="1" dirty="0">
              <a:solidFill>
                <a:srgbClr val="0C0C0C"/>
              </a:solidFill>
              <a:latin typeface="Times New Roman"/>
              <a:ea typeface="Times New Roman"/>
              <a:cs typeface="Times New Roman"/>
              <a:sym typeface="Times New Roman"/>
            </a:endParaRPr>
          </a:p>
        </p:txBody>
      </p:sp>
      <p:sp>
        <p:nvSpPr>
          <p:cNvPr id="87" name="Google Shape;87;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a:t>
            </a:fld>
            <a:endParaRPr/>
          </a:p>
        </p:txBody>
      </p:sp>
      <p:sp>
        <p:nvSpPr>
          <p:cNvPr id="4" name="TextBox 3">
            <a:extLst>
              <a:ext uri="{FF2B5EF4-FFF2-40B4-BE49-F238E27FC236}">
                <a16:creationId xmlns:a16="http://schemas.microsoft.com/office/drawing/2014/main" id="{F9DE61B9-0916-BD27-7BF5-1B07A0774D8F}"/>
              </a:ext>
            </a:extLst>
          </p:cNvPr>
          <p:cNvSpPr txBox="1"/>
          <p:nvPr/>
        </p:nvSpPr>
        <p:spPr>
          <a:xfrm>
            <a:off x="432619" y="1288026"/>
            <a:ext cx="8095561" cy="4708981"/>
          </a:xfrm>
          <a:prstGeom prst="rect">
            <a:avLst/>
          </a:prstGeom>
          <a:noFill/>
        </p:spPr>
        <p:txBody>
          <a:bodyPr wrap="square" rtlCol="0">
            <a:spAutoFit/>
          </a:bodyPr>
          <a:lstStyle/>
          <a:p>
            <a:pPr marL="285750" indent="-285750" algn="just"/>
            <a:endParaRPr lang="en-US" sz="2000" dirty="0"/>
          </a:p>
          <a:p>
            <a:pPr marL="285750" indent="-285750" algn="just">
              <a:buFont typeface="Wingdings" pitchFamily="2" charset="2"/>
              <a:buChar char="Ø"/>
            </a:pPr>
            <a:r>
              <a:rPr lang="en-IN" sz="2000" b="1" dirty="0">
                <a:latin typeface="Times New Roman" pitchFamily="18" charset="0"/>
                <a:cs typeface="Times New Roman" pitchFamily="18" charset="0"/>
              </a:rPr>
              <a:t>Adding Animations :-</a:t>
            </a:r>
          </a:p>
          <a:p>
            <a:pPr marL="285750" indent="-285750" algn="just"/>
            <a:r>
              <a:rPr lang="en-IN"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Use animations to make the website more lively and attractive. This can include smooth page transitions, animated buttons, and effects like fading or sliding elements as we scroll. </a:t>
            </a:r>
          </a:p>
          <a:p>
            <a:pPr marL="285750" indent="-285750" algn="just"/>
            <a:endParaRPr lang="en-US" sz="2000" dirty="0"/>
          </a:p>
          <a:p>
            <a:pPr marL="285750" indent="-285750" algn="just">
              <a:buFont typeface="Wingdings" pitchFamily="2" charset="2"/>
              <a:buChar char="Ø"/>
            </a:pPr>
            <a:r>
              <a:rPr lang="en-IN" sz="2000" b="1" dirty="0">
                <a:latin typeface="Times New Roman" pitchFamily="18" charset="0"/>
                <a:cs typeface="Times New Roman" pitchFamily="18" charset="0"/>
              </a:rPr>
              <a:t>Adding More Countries :-</a:t>
            </a:r>
          </a:p>
          <a:p>
            <a:pPr marL="285750" indent="-285750" algn="just"/>
            <a:r>
              <a:rPr lang="en-IN"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We’ll explore more and more countries and definitely add them in our website by which we can make sure to our viewers that to which they can enjoy more and more . </a:t>
            </a:r>
          </a:p>
          <a:p>
            <a:pPr marL="285750" indent="-285750" algn="just"/>
            <a:endParaRPr lang="en-US" sz="2000" dirty="0">
              <a:latin typeface="Times New Roman" pitchFamily="18" charset="0"/>
              <a:cs typeface="Times New Roman" pitchFamily="18" charset="0"/>
            </a:endParaRPr>
          </a:p>
          <a:p>
            <a:pPr marL="285750" indent="-285750" algn="just">
              <a:buFont typeface="Wingdings" pitchFamily="2" charset="2"/>
              <a:buChar char="Ø"/>
            </a:pPr>
            <a:r>
              <a:rPr lang="en-IN" sz="2000" b="1" dirty="0">
                <a:latin typeface="Times New Roman" pitchFamily="18" charset="0"/>
                <a:cs typeface="Times New Roman" pitchFamily="18" charset="0"/>
              </a:rPr>
              <a:t>Online Post :-</a:t>
            </a:r>
          </a:p>
          <a:p>
            <a:pPr marL="285750" indent="-285750" algn="just"/>
            <a:r>
              <a:rPr lang="en-IN" sz="2000" b="1" dirty="0">
                <a:latin typeface="Times New Roman" pitchFamily="18" charset="0"/>
                <a:cs typeface="Times New Roman" pitchFamily="18" charset="0"/>
              </a:rPr>
              <a:t>     </a:t>
            </a:r>
            <a:r>
              <a:rPr lang="en-US" sz="2000" dirty="0">
                <a:latin typeface="Times New Roman" pitchFamily="18" charset="0"/>
                <a:cs typeface="Times New Roman" pitchFamily="18" charset="0"/>
              </a:rPr>
              <a:t>In upcoming time we are aiming our website to make the users post their own reviews of their journey and help others to achieve a fascinating trip.</a:t>
            </a:r>
          </a:p>
          <a:p>
            <a:pPr marL="285750" indent="-285750" algn="just"/>
            <a:endParaRPr lang="en-US" sz="20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860750" y="276425"/>
            <a:ext cx="44946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600" b="1" dirty="0">
                <a:solidFill>
                  <a:srgbClr val="0C0C0C"/>
                </a:solidFill>
                <a:latin typeface="Times New Roman"/>
                <a:ea typeface="Times New Roman"/>
                <a:cs typeface="Times New Roman"/>
                <a:sym typeface="Times New Roman"/>
              </a:rPr>
              <a:t>CONCLUSION</a:t>
            </a:r>
            <a:endParaRPr sz="3600" b="1" dirty="0">
              <a:solidFill>
                <a:srgbClr val="0C0C0C"/>
              </a:solidFill>
              <a:latin typeface="Times New Roman"/>
              <a:ea typeface="Times New Roman"/>
              <a:cs typeface="Times New Roman"/>
              <a:sym typeface="Times New Roman"/>
            </a:endParaRPr>
          </a:p>
        </p:txBody>
      </p:sp>
      <p:sp>
        <p:nvSpPr>
          <p:cNvPr id="94" name="Google Shape;94;p6"/>
          <p:cNvSpPr txBox="1">
            <a:spLocks noGrp="1"/>
          </p:cNvSpPr>
          <p:nvPr>
            <p:ph type="body" idx="1"/>
          </p:nvPr>
        </p:nvSpPr>
        <p:spPr>
          <a:xfrm>
            <a:off x="149851" y="1064352"/>
            <a:ext cx="8844300" cy="5292000"/>
          </a:xfrm>
          <a:prstGeom prst="rect">
            <a:avLst/>
          </a:prstGeom>
          <a:noFill/>
          <a:ln>
            <a:noFill/>
          </a:ln>
        </p:spPr>
        <p:txBody>
          <a:bodyPr spcFirstLastPara="1" wrap="square" lIns="91425" tIns="45700" rIns="91425" bIns="45700" anchor="t" anchorCtr="0">
            <a:noAutofit/>
          </a:bodyPr>
          <a:lstStyle/>
          <a:p>
            <a:pPr marL="114300" lvl="0" indent="0" algn="ctr" rtl="0">
              <a:lnSpc>
                <a:spcPct val="100000"/>
              </a:lnSpc>
              <a:spcBef>
                <a:spcPts val="360"/>
              </a:spcBef>
              <a:spcAft>
                <a:spcPts val="0"/>
              </a:spcAft>
              <a:buSzPts val="1800"/>
              <a:buNone/>
            </a:pPr>
            <a:endParaRPr dirty="0">
              <a:latin typeface="Times New Roman"/>
              <a:ea typeface="Times New Roman"/>
              <a:cs typeface="Times New Roman"/>
              <a:sym typeface="Times New Roman"/>
            </a:endParaRPr>
          </a:p>
          <a:p>
            <a:pPr marL="114300" lvl="0" indent="0" algn="ctr" rtl="0">
              <a:lnSpc>
                <a:spcPct val="100000"/>
              </a:lnSpc>
              <a:spcBef>
                <a:spcPts val="360"/>
              </a:spcBef>
              <a:spcAft>
                <a:spcPts val="0"/>
              </a:spcAft>
              <a:buSzPts val="1800"/>
              <a:buNone/>
            </a:pPr>
            <a:endParaRPr dirty="0">
              <a:latin typeface="Times New Roman"/>
              <a:ea typeface="Times New Roman"/>
              <a:cs typeface="Times New Roman"/>
              <a:sym typeface="Times New Roman"/>
            </a:endParaRPr>
          </a:p>
          <a:p>
            <a:pPr marL="114300" lvl="0" indent="0" algn="ctr" rtl="0">
              <a:lnSpc>
                <a:spcPct val="100000"/>
              </a:lnSpc>
              <a:spcBef>
                <a:spcPts val="360"/>
              </a:spcBef>
              <a:spcAft>
                <a:spcPts val="0"/>
              </a:spcAft>
              <a:buSzPts val="1800"/>
              <a:buNone/>
            </a:pPr>
            <a:endParaRPr dirty="0">
              <a:latin typeface="Times New Roman"/>
              <a:ea typeface="Times New Roman"/>
              <a:cs typeface="Times New Roman"/>
              <a:sym typeface="Times New Roman"/>
            </a:endParaRPr>
          </a:p>
          <a:p>
            <a:pPr marL="114300" lvl="0" indent="0" algn="ctr" rtl="0">
              <a:lnSpc>
                <a:spcPct val="100000"/>
              </a:lnSpc>
              <a:spcBef>
                <a:spcPts val="360"/>
              </a:spcBef>
              <a:spcAft>
                <a:spcPts val="0"/>
              </a:spcAft>
              <a:buSzPts val="1800"/>
              <a:buNone/>
            </a:pPr>
            <a:endParaRPr dirty="0">
              <a:latin typeface="Times New Roman"/>
              <a:ea typeface="Times New Roman"/>
              <a:cs typeface="Times New Roman"/>
              <a:sym typeface="Times New Roman"/>
            </a:endParaRPr>
          </a:p>
        </p:txBody>
      </p:sp>
      <p:sp>
        <p:nvSpPr>
          <p:cNvPr id="95" name="Google Shape;95;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a:t>
            </a:fld>
            <a:endParaRPr/>
          </a:p>
        </p:txBody>
      </p:sp>
      <p:sp>
        <p:nvSpPr>
          <p:cNvPr id="3" name="TextBox 2">
            <a:extLst>
              <a:ext uri="{FF2B5EF4-FFF2-40B4-BE49-F238E27FC236}">
                <a16:creationId xmlns:a16="http://schemas.microsoft.com/office/drawing/2014/main" id="{C7142CB4-6FBE-1C2A-1D34-774E9FA0DC0A}"/>
              </a:ext>
            </a:extLst>
          </p:cNvPr>
          <p:cNvSpPr txBox="1"/>
          <p:nvPr/>
        </p:nvSpPr>
        <p:spPr>
          <a:xfrm>
            <a:off x="285135" y="1268361"/>
            <a:ext cx="8401665" cy="4154984"/>
          </a:xfrm>
          <a:prstGeom prst="rect">
            <a:avLst/>
          </a:prstGeom>
          <a:noFill/>
        </p:spPr>
        <p:txBody>
          <a:bodyPr wrap="square" rtlCol="0">
            <a:spAutoFit/>
          </a:bodyPr>
          <a:lstStyle/>
          <a:p>
            <a:pPr algn="just"/>
            <a:r>
              <a:rPr lang="en-US" sz="2400" dirty="0">
                <a:latin typeface="Times New Roman" pitchFamily="18" charset="0"/>
                <a:cs typeface="Times New Roman" pitchFamily="18" charset="0"/>
              </a:rPr>
              <a:t>In conclusion, our travel blog website is designed to transform the way travelers plan and experience their journeys. By focusing on personalized recommendations, community engagement, and interactive features, we address the common challenges faced by travel enthusiasts today. We believe that every traveler deserves a unique and inspiring experience, and our platform will empower individuals to explore new destinations, share their stories, and connect with fellow adventurers. Together, we can foster a vibrant community of explorers ready to embark on their next adventure with confidence and excitement. Thank you for considering our vision for a more engaging and personalized travel experience!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AE6A8-4E24-58E5-9FFA-BBC86729BF29}"/>
              </a:ext>
            </a:extLst>
          </p:cNvPr>
          <p:cNvSpPr>
            <a:spLocks noGrp="1"/>
          </p:cNvSpPr>
          <p:nvPr>
            <p:ph type="title"/>
          </p:nvPr>
        </p:nvSpPr>
        <p:spPr/>
        <p:txBody>
          <a:bodyPr/>
          <a:lstStyle/>
          <a:p>
            <a:r>
              <a:rPr lang="en-US" sz="3200" b="1" dirty="0">
                <a:latin typeface="Times New Roman" panose="02020603050405020304" pitchFamily="18" charset="0"/>
                <a:cs typeface="Times New Roman" panose="02020603050405020304" pitchFamily="18" charset="0"/>
              </a:rPr>
              <a:t>SCREENSHOTS</a:t>
            </a:r>
            <a:endParaRPr lang="en-IN" sz="32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7134619-D4D1-F9FC-C87D-8712A24E7A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9</a:t>
            </a:fld>
            <a:endParaRPr lang="en-US"/>
          </a:p>
        </p:txBody>
      </p:sp>
      <p:pic>
        <p:nvPicPr>
          <p:cNvPr id="5" name="Picture 4">
            <a:extLst>
              <a:ext uri="{FF2B5EF4-FFF2-40B4-BE49-F238E27FC236}">
                <a16:creationId xmlns:a16="http://schemas.microsoft.com/office/drawing/2014/main" id="{93717F96-B2C9-5CBE-EEBE-749FDB2A17BD}"/>
              </a:ext>
            </a:extLst>
          </p:cNvPr>
          <p:cNvPicPr>
            <a:picLocks noChangeAspect="1"/>
          </p:cNvPicPr>
          <p:nvPr/>
        </p:nvPicPr>
        <p:blipFill>
          <a:blip r:embed="rId2"/>
          <a:stretch>
            <a:fillRect/>
          </a:stretch>
        </p:blipFill>
        <p:spPr>
          <a:xfrm>
            <a:off x="1838642" y="879475"/>
            <a:ext cx="4274291" cy="4996392"/>
          </a:xfrm>
          <a:prstGeom prst="rect">
            <a:avLst/>
          </a:prstGeom>
        </p:spPr>
      </p:pic>
    </p:spTree>
    <p:extLst>
      <p:ext uri="{BB962C8B-B14F-4D97-AF65-F5344CB8AC3E}">
        <p14:creationId xmlns:p14="http://schemas.microsoft.com/office/powerpoint/2010/main" val="428112859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757</Words>
  <Application>Microsoft Office PowerPoint</Application>
  <PresentationFormat>On-screen Show (4:3)</PresentationFormat>
  <Paragraphs>85</Paragraphs>
  <Slides>15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Wingdings</vt:lpstr>
      <vt:lpstr>Office Theme</vt:lpstr>
      <vt:lpstr>PowerPoint Presentation</vt:lpstr>
      <vt:lpstr> </vt:lpstr>
      <vt:lpstr>INTRODUCTION</vt:lpstr>
      <vt:lpstr>PROBLEM STATEMENT</vt:lpstr>
      <vt:lpstr>PowerPoint Presentation</vt:lpstr>
      <vt:lpstr>KEY FEATURES</vt:lpstr>
      <vt:lpstr>FUTURE SCOPE</vt:lpstr>
      <vt:lpstr>CONCLUSION</vt:lpstr>
      <vt:lpstr>SCREENSHOTS</vt:lpstr>
      <vt:lpstr>PowerPoint Presentation</vt:lpstr>
      <vt:lpstr>PowerPoint Presentation</vt:lpstr>
      <vt:lpstr>PowerPoint Presentation</vt:lpstr>
      <vt:lpstr>PowerPoint Presentation</vt:lpstr>
      <vt:lpstr>REFERENCE 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Anvesha Jagga</cp:lastModifiedBy>
  <cp:revision>20</cp:revision>
  <dcterms:created xsi:type="dcterms:W3CDTF">2010-04-09T07:36:15Z</dcterms:created>
  <dcterms:modified xsi:type="dcterms:W3CDTF">2024-10-23T09:56:41Z</dcterms:modified>
</cp:coreProperties>
</file>